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2D06CB-BA5D-4659-BBF6-0D8B8551A3D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9F5520-C67C-4B2F-AADB-5F019B62BC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Diego Rivera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champion\Pictures\Presenter\2015-09-24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745236" cy="63269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champion\Pictures\Presenter\2015-09-24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821436" cy="64285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champion\Pictures\Presenter\2015-09-24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-228600"/>
            <a:ext cx="4973836" cy="66317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champion\Pictures\Presenter\2015-09-24_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688086" cy="62507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champion\Pictures\Presenter\2015-09-24_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592836" cy="61237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champion\Pictures\Presenter\2015-09-24_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592836" cy="61237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champion\Pictures\Presenter\2015-09-24_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31018"/>
            <a:ext cx="4745236" cy="63269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champion\Pictures\Presenter\2015-09-24_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-180182"/>
            <a:ext cx="5278636" cy="70381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champion\Pictures\Presenter\2015-09-24_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821436" cy="64285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champion\Pictures\Presenter\2015-09-24_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-200818"/>
            <a:ext cx="4745236" cy="63269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champion\Pictures\Presenter\2015-09-24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821436" cy="64285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champion\Pictures\Presenter\2015-09-24_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589309" cy="56919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champion\Pictures\Presenter\2015-09-24_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5088136" cy="67841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champion\Pictures\Presenter\2015-09-24_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4821436" cy="64285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achampion\Pictures\Presenter\2015-09-24_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516636" cy="60221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achampion\Pictures\Presenter\2015-09-24_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973836" cy="66317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champion\Pictures\Presenter\2015-09-24_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-404018"/>
            <a:ext cx="4897636" cy="65301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achampion\Pictures\Presenter\2015-09-24_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champion\Pictures\Presenter\2015-09-24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achampion\Pictures\Presenter\2015-09-24_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18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achampion\Pictures\Presenter\2015-09-24_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46509" cy="60348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champion\Pictures\Presenter\2015-09-24_00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achampion\Pictures\Presenter\2015-09-24_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5050036" cy="67333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achampion\Pictures\Presenter\2015-09-24_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-99219"/>
            <a:ext cx="5105400" cy="68072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achampion\Pictures\Presenter\2015-09-24_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7660217" cy="574516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champion\Pictures\Presenter\2015-09-24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4516636" cy="60221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champion\Pictures\Presenter\2015-09-24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821436" cy="64285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champion\Pictures\Presenter\2015-09-24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228600"/>
            <a:ext cx="5050036" cy="67333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champion\Pictures\Presenter\2015-09-24_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0"/>
            <a:ext cx="4440436" cy="59205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champion\Pictures\Presenter\2015-09-24_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-457200"/>
            <a:ext cx="5126236" cy="68349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champion\Pictures\Presenter\2015-09-24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4516636" cy="60221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</TotalTime>
  <Words>2</Words>
  <Application>Microsoft Office PowerPoint</Application>
  <PresentationFormat>On-screen Show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Diego Rivera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Diego Rivera</dc:title>
  <dc:creator>Champion, Angela</dc:creator>
  <cp:lastModifiedBy>Champion, Angela</cp:lastModifiedBy>
  <cp:revision>3</cp:revision>
  <dcterms:created xsi:type="dcterms:W3CDTF">2015-09-24T12:06:59Z</dcterms:created>
  <dcterms:modified xsi:type="dcterms:W3CDTF">2015-09-24T16:02:15Z</dcterms:modified>
</cp:coreProperties>
</file>